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30250" indent="-2730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620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93925" indent="-822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925763" indent="-1096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34" d="100"/>
          <a:sy n="34" d="100"/>
        </p:scale>
        <p:origin x="-1458" y="-72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BB3B-D34F-401A-A347-9952D0BB6702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E0B1-B7A0-4CAF-86FD-64202385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0919-FBF7-46A5-BDD2-2978C940A8E5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6B43-BC94-48BA-8B5C-D633DDAB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22514"/>
            <a:ext cx="2263140" cy="132634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4"/>
            <a:ext cx="6621780" cy="132634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C3B4-D27E-48AE-86B2-CD797736ECE7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E70EF-7638-4F47-B116-B02CEFE9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E950-E34B-4B40-B590-DE5243734180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B508-5A9B-481E-A5CF-F6F826DA9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B007-0F41-4FED-90A3-0FC388C7A2C4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C1D0-3CB8-45C3-9089-C8D45C9D2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BC85-5F63-4484-8BA5-2D0985947E62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8B867-AE83-44FD-94BF-B5B3103E5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4FC23-CA18-4A87-B3A6-EA4261600919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9E70-DA76-417D-8E9C-4A6D4A78A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D9F2-3A77-44EA-AA98-D148A01106C0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3567-5A68-40D3-8A49-DD7AF86F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030E-E8C4-4E94-AD87-7EADEE410D56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F1BF-30FA-4441-840F-0C210E4B1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B6CC-9C7D-45A4-9587-3094555016A6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FE72-1124-49F9-A6E5-F3C073532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A328-E019-4D16-B039-47387188F379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C59ED-131E-4931-9C10-4692C82A3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622300"/>
            <a:ext cx="9051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73152" rIns="146304" bIns="73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3627438"/>
            <a:ext cx="9051925" cy="1025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14408150"/>
            <a:ext cx="23463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AB6393-536C-4FDF-8A54-1435B8148B53}" type="datetimeFigureOut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14408150"/>
            <a:ext cx="31845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14408150"/>
            <a:ext cx="2346325" cy="827088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75F8E7-C6FE-4842-B817-EBB4CDD6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73152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146304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219456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292608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7688" indent="-547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745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050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0888" indent="-365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841500"/>
          </a:xfrm>
        </p:spPr>
        <p:txBody>
          <a:bodyPr/>
          <a:lstStyle/>
          <a:p>
            <a:pPr eaLnBrk="1" hangingPunct="1"/>
            <a:r>
              <a:rPr lang="en-US" sz="4000" smtClean="0"/>
              <a:t>Ethnographic Scenario</a:t>
            </a:r>
            <a:r>
              <a:rPr lang="en-US" sz="1600" smtClean="0"/>
              <a:t>, March 12, 2012  </a:t>
            </a:r>
            <a:r>
              <a:rPr lang="en-US" smtClean="0"/>
              <a:t/>
            </a:r>
            <a:br>
              <a:rPr lang="en-US" smtClean="0"/>
            </a:br>
            <a:r>
              <a:rPr lang="en-US" sz="2200" i="1" smtClean="0">
                <a:latin typeface="Arial" charset="0"/>
                <a:cs typeface="Arial" charset="0"/>
              </a:rPr>
              <a:t>Team Operating Person: Kernan Bagley III</a:t>
            </a:r>
            <a:br>
              <a:rPr lang="en-US" sz="2200" i="1" smtClean="0">
                <a:latin typeface="Arial" charset="0"/>
                <a:cs typeface="Arial" charset="0"/>
              </a:rPr>
            </a:br>
            <a:endParaRPr lang="en-US" sz="1800" i="1" smtClean="0">
              <a:latin typeface="Arial" charset="0"/>
              <a:cs typeface="Arial" charset="0"/>
            </a:endParaRPr>
          </a:p>
        </p:txBody>
      </p:sp>
      <p:sp>
        <p:nvSpPr>
          <p:cNvPr id="2051" name="Text Placeholder 4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4445000" cy="890588"/>
          </a:xfrm>
        </p:spPr>
        <p:txBody>
          <a:bodyPr/>
          <a:lstStyle/>
          <a:p>
            <a:pPr eaLnBrk="1" hangingPunct="1"/>
            <a:r>
              <a:rPr lang="en-US" sz="3000" smtClean="0"/>
              <a:t>Problem Definition</a:t>
            </a:r>
          </a:p>
        </p:txBody>
      </p:sp>
      <p:sp>
        <p:nvSpPr>
          <p:cNvPr id="2052" name="Content Placeholder 5"/>
          <p:cNvSpPr>
            <a:spLocks noGrp="1"/>
          </p:cNvSpPr>
          <p:nvPr>
            <p:ph sz="half" idx="2"/>
          </p:nvPr>
        </p:nvSpPr>
        <p:spPr>
          <a:xfrm>
            <a:off x="127000" y="2895600"/>
            <a:ext cx="4445000" cy="693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Statement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>
                <a:latin typeface="Cambria" pitchFamily="18" charset="0"/>
              </a:rPr>
              <a:t>With this project I hope to provide an interactive adaptation of an ethnography</a:t>
            </a: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Scope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Allow user to explore a part of a band-level society.</a:t>
            </a: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Schedule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April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Read ethnography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April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Begin searching for modeler</a:t>
            </a: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Resources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/>
              <a:t>Unity/Blender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/>
              <a:t>Maya, depending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 smtClean="0"/>
              <a:t>Tutorials</a:t>
            </a:r>
            <a:endParaRPr lang="en-US" sz="2000" dirty="0"/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2053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53000" y="2057400"/>
            <a:ext cx="4446588" cy="788988"/>
          </a:xfrm>
        </p:spPr>
        <p:txBody>
          <a:bodyPr/>
          <a:lstStyle/>
          <a:p>
            <a:pPr eaLnBrk="1" hangingPunct="1"/>
            <a:r>
              <a:rPr lang="en-US" sz="3000" smtClean="0"/>
              <a:t>Competitive Analysis</a:t>
            </a:r>
          </a:p>
        </p:txBody>
      </p:sp>
      <p:sp>
        <p:nvSpPr>
          <p:cNvPr id="2054" name="Content Placeholder 7"/>
          <p:cNvSpPr>
            <a:spLocks noGrp="1"/>
          </p:cNvSpPr>
          <p:nvPr>
            <p:ph sz="quarter" idx="4"/>
          </p:nvPr>
        </p:nvSpPr>
        <p:spPr>
          <a:xfrm>
            <a:off x="5257800" y="6781800"/>
            <a:ext cx="4275138" cy="21336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Cambria" pitchFamily="18" charset="0"/>
              </a:rPr>
              <a:t>Teaching new anthropologists that are going to do fieldwork manners for and helping to confront “culture shock” for the society they will be staying with.</a:t>
            </a:r>
          </a:p>
          <a:p>
            <a:pPr eaLnBrk="1" hangingPunct="1"/>
            <a:endParaRPr lang="en-US" sz="2000" smtClean="0">
              <a:latin typeface="Cambria" pitchFamily="18" charset="0"/>
            </a:endParaRPr>
          </a:p>
          <a:p>
            <a:pPr eaLnBrk="1" hangingPunct="1"/>
            <a:r>
              <a:rPr lang="en-US" sz="2000" smtClean="0">
                <a:latin typeface="Cambria" pitchFamily="18" charset="0"/>
              </a:rPr>
              <a:t>Use engine to simulate room capacity</a:t>
            </a:r>
          </a:p>
          <a:p>
            <a:pPr eaLnBrk="1" hangingPunct="1"/>
            <a:endParaRPr lang="en-US" sz="2000" smtClean="0"/>
          </a:p>
        </p:txBody>
      </p:sp>
      <p:sp>
        <p:nvSpPr>
          <p:cNvPr id="2055" name="Text Placeholder 4"/>
          <p:cNvSpPr txBox="1">
            <a:spLocks/>
          </p:cNvSpPr>
          <p:nvPr/>
        </p:nvSpPr>
        <p:spPr bwMode="auto">
          <a:xfrm>
            <a:off x="0" y="10590213"/>
            <a:ext cx="4648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000" b="1">
                <a:latin typeface="Calibri" pitchFamily="34" charset="0"/>
              </a:rPr>
              <a:t>Solution Specifications</a:t>
            </a:r>
          </a:p>
        </p:txBody>
      </p:sp>
      <p:sp>
        <p:nvSpPr>
          <p:cNvPr id="2056" name="Content Placeholder 5"/>
          <p:cNvSpPr txBox="1">
            <a:spLocks/>
          </p:cNvSpPr>
          <p:nvPr/>
        </p:nvSpPr>
        <p:spPr bwMode="auto">
          <a:xfrm>
            <a:off x="127000" y="11353800"/>
            <a:ext cx="444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7688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Design still being fleshed out.</a:t>
            </a: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</a:pPr>
            <a:endParaRPr lang="en-US" sz="2000">
              <a:latin typeface="Calibri" pitchFamily="34" charset="0"/>
            </a:endParaRP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Design documents  will be presented later.</a:t>
            </a:r>
          </a:p>
          <a:p>
            <a:pPr marL="547688" indent="-547688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4953000" y="6172200"/>
            <a:ext cx="42672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  <a:cs typeface="+mn-cs"/>
              </a:rPr>
              <a:t>Potential Applications</a:t>
            </a: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5105400" y="2819400"/>
            <a:ext cx="42751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8640" indent="-54864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There aren’t any  notable competitors and what there is  out there is proprietary.</a:t>
            </a:r>
          </a:p>
          <a:p>
            <a:pPr marL="548640" indent="-54864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548640" indent="-54864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If viability proves itself, it would not be too difficult for competitors to imitate outside of a patent on making such products.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1981200"/>
            <a:ext cx="152400" cy="1242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60" name="Group 13"/>
          <p:cNvGrpSpPr>
            <a:grpSpLocks/>
          </p:cNvGrpSpPr>
          <p:nvPr/>
        </p:nvGrpSpPr>
        <p:grpSpPr bwMode="auto">
          <a:xfrm>
            <a:off x="76200" y="14173200"/>
            <a:ext cx="8077200" cy="1295400"/>
            <a:chOff x="0" y="14401800"/>
            <a:chExt cx="8382000" cy="1143000"/>
          </a:xfrm>
        </p:grpSpPr>
        <p:pic>
          <p:nvPicPr>
            <p:cNvPr id="2063" name="Picture 13" descr="http://www.clark.edu/images/logo/rust/logo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4401800"/>
              <a:ext cx="153358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TextBox 13"/>
            <p:cNvSpPr txBox="1">
              <a:spLocks noChangeArrowheads="1"/>
            </p:cNvSpPr>
            <p:nvPr/>
          </p:nvSpPr>
          <p:spPr bwMode="auto">
            <a:xfrm>
              <a:off x="1600200" y="15068490"/>
              <a:ext cx="6781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BC5704"/>
                  </a:solidFill>
                </a:rPr>
                <a:t>Engineering &amp; Computer Science Departments</a:t>
              </a:r>
            </a:p>
          </p:txBody>
        </p:sp>
      </p:grpSp>
      <p:sp>
        <p:nvSpPr>
          <p:cNvPr id="15" name="Content Placeholder 7"/>
          <p:cNvSpPr txBox="1">
            <a:spLocks/>
          </p:cNvSpPr>
          <p:nvPr/>
        </p:nvSpPr>
        <p:spPr bwMode="auto">
          <a:xfrm>
            <a:off x="5334000" y="10820400"/>
            <a:ext cx="42751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/>
          <a:lstStyle/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Go more in  depth.</a:t>
            </a: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Create different modes for different purposes, such as  creating hypothetical situations for ethnologists to face.</a:t>
            </a: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Better user interface </a:t>
            </a:r>
          </a:p>
          <a:p>
            <a:pPr marL="547688" indent="-547688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16" name="Text Placeholder 6"/>
          <p:cNvSpPr txBox="1">
            <a:spLocks/>
          </p:cNvSpPr>
          <p:nvPr/>
        </p:nvSpPr>
        <p:spPr bwMode="auto">
          <a:xfrm>
            <a:off x="5029200" y="10134600"/>
            <a:ext cx="472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" tIns="73152" rIns="146304" bIns="73152" anchor="b"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3000" b="1" dirty="0">
                <a:latin typeface="+mn-lt"/>
                <a:cs typeface="+mn-cs"/>
              </a:rPr>
              <a:t>Future Improvement Ideas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Ethnographic Scenario, March 12, 2012   Team Operating Person: Kernan Bagley III </vt:lpstr>
    </vt:vector>
  </TitlesOfParts>
  <Company>Clark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Total</dc:title>
  <dc:creator>Administrator</dc:creator>
  <cp:lastModifiedBy>Setup</cp:lastModifiedBy>
  <cp:revision>26</cp:revision>
  <dcterms:created xsi:type="dcterms:W3CDTF">2010-11-08T18:31:12Z</dcterms:created>
  <dcterms:modified xsi:type="dcterms:W3CDTF">2012-03-13T16:31:37Z</dcterms:modified>
</cp:coreProperties>
</file>